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400213" cy="3240088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600"/>
    <a:srgbClr val="000099"/>
    <a:srgbClr val="FF7C80"/>
    <a:srgbClr val="FF0066"/>
    <a:srgbClr val="FF3300"/>
    <a:srgbClr val="D60093"/>
    <a:srgbClr val="FF0000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530264"/>
            <a:ext cx="10800160" cy="1128031"/>
          </a:xfrm>
        </p:spPr>
        <p:txBody>
          <a:bodyPr anchor="b"/>
          <a:lstStyle>
            <a:lvl1pPr algn="ctr">
              <a:defRPr sz="2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701796"/>
            <a:ext cx="10800160" cy="782271"/>
          </a:xfrm>
        </p:spPr>
        <p:txBody>
          <a:bodyPr/>
          <a:lstStyle>
            <a:lvl1pPr marL="0" indent="0" algn="ctr">
              <a:buNone/>
              <a:defRPr sz="1134"/>
            </a:lvl1pPr>
            <a:lvl2pPr marL="216027" indent="0" algn="ctr">
              <a:buNone/>
              <a:defRPr sz="945"/>
            </a:lvl2pPr>
            <a:lvl3pPr marL="432054" indent="0" algn="ctr">
              <a:buNone/>
              <a:defRPr sz="851"/>
            </a:lvl3pPr>
            <a:lvl4pPr marL="648081" indent="0" algn="ctr">
              <a:buNone/>
              <a:defRPr sz="756"/>
            </a:lvl4pPr>
            <a:lvl5pPr marL="864108" indent="0" algn="ctr">
              <a:buNone/>
              <a:defRPr sz="756"/>
            </a:lvl5pPr>
            <a:lvl6pPr marL="1080135" indent="0" algn="ctr">
              <a:buNone/>
              <a:defRPr sz="756"/>
            </a:lvl6pPr>
            <a:lvl7pPr marL="1296162" indent="0" algn="ctr">
              <a:buNone/>
              <a:defRPr sz="756"/>
            </a:lvl7pPr>
            <a:lvl8pPr marL="1512189" indent="0" algn="ctr">
              <a:buNone/>
              <a:defRPr sz="756"/>
            </a:lvl8pPr>
            <a:lvl9pPr marL="1728216" indent="0" algn="ctr">
              <a:buNone/>
              <a:defRPr sz="75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61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67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172505"/>
            <a:ext cx="3105046" cy="27458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72505"/>
            <a:ext cx="9135135" cy="27458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44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07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807773"/>
            <a:ext cx="12420184" cy="1347786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2168309"/>
            <a:ext cx="12420184" cy="708769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1pPr>
            <a:lvl2pPr marL="21602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2054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3pPr>
            <a:lvl4pPr marL="648081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410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8013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6162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218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821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88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862523"/>
            <a:ext cx="6120091" cy="20558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862523"/>
            <a:ext cx="6120091" cy="20558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9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72505"/>
            <a:ext cx="12420184" cy="6262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794272"/>
            <a:ext cx="6091965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27" indent="0">
              <a:buNone/>
              <a:defRPr sz="945" b="1"/>
            </a:lvl2pPr>
            <a:lvl3pPr marL="432054" indent="0">
              <a:buNone/>
              <a:defRPr sz="851" b="1"/>
            </a:lvl3pPr>
            <a:lvl4pPr marL="648081" indent="0">
              <a:buNone/>
              <a:defRPr sz="756" b="1"/>
            </a:lvl4pPr>
            <a:lvl5pPr marL="864108" indent="0">
              <a:buNone/>
              <a:defRPr sz="756" b="1"/>
            </a:lvl5pPr>
            <a:lvl6pPr marL="1080135" indent="0">
              <a:buNone/>
              <a:defRPr sz="756" b="1"/>
            </a:lvl6pPr>
            <a:lvl7pPr marL="1296162" indent="0">
              <a:buNone/>
              <a:defRPr sz="756" b="1"/>
            </a:lvl7pPr>
            <a:lvl8pPr marL="1512189" indent="0">
              <a:buNone/>
              <a:defRPr sz="756" b="1"/>
            </a:lvl8pPr>
            <a:lvl9pPr marL="1728216" indent="0">
              <a:buNone/>
              <a:defRPr sz="7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1183532"/>
            <a:ext cx="6091965" cy="17407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794272"/>
            <a:ext cx="6121966" cy="389260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6027" indent="0">
              <a:buNone/>
              <a:defRPr sz="945" b="1"/>
            </a:lvl2pPr>
            <a:lvl3pPr marL="432054" indent="0">
              <a:buNone/>
              <a:defRPr sz="851" b="1"/>
            </a:lvl3pPr>
            <a:lvl4pPr marL="648081" indent="0">
              <a:buNone/>
              <a:defRPr sz="756" b="1"/>
            </a:lvl4pPr>
            <a:lvl5pPr marL="864108" indent="0">
              <a:buNone/>
              <a:defRPr sz="756" b="1"/>
            </a:lvl5pPr>
            <a:lvl6pPr marL="1080135" indent="0">
              <a:buNone/>
              <a:defRPr sz="756" b="1"/>
            </a:lvl6pPr>
            <a:lvl7pPr marL="1296162" indent="0">
              <a:buNone/>
              <a:defRPr sz="756" b="1"/>
            </a:lvl7pPr>
            <a:lvl8pPr marL="1512189" indent="0">
              <a:buNone/>
              <a:defRPr sz="756" b="1"/>
            </a:lvl8pPr>
            <a:lvl9pPr marL="1728216" indent="0">
              <a:buNone/>
              <a:defRPr sz="75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1183532"/>
            <a:ext cx="6121966" cy="17407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86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56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51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216006"/>
            <a:ext cx="4644443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466513"/>
            <a:ext cx="7290108" cy="2302563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972026"/>
            <a:ext cx="4644443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6027" indent="0">
              <a:buNone/>
              <a:defRPr sz="662"/>
            </a:lvl2pPr>
            <a:lvl3pPr marL="432054" indent="0">
              <a:buNone/>
              <a:defRPr sz="567"/>
            </a:lvl3pPr>
            <a:lvl4pPr marL="648081" indent="0">
              <a:buNone/>
              <a:defRPr sz="472"/>
            </a:lvl4pPr>
            <a:lvl5pPr marL="864108" indent="0">
              <a:buNone/>
              <a:defRPr sz="472"/>
            </a:lvl5pPr>
            <a:lvl6pPr marL="1080135" indent="0">
              <a:buNone/>
              <a:defRPr sz="472"/>
            </a:lvl6pPr>
            <a:lvl7pPr marL="1296162" indent="0">
              <a:buNone/>
              <a:defRPr sz="472"/>
            </a:lvl7pPr>
            <a:lvl8pPr marL="1512189" indent="0">
              <a:buNone/>
              <a:defRPr sz="472"/>
            </a:lvl8pPr>
            <a:lvl9pPr marL="1728216" indent="0">
              <a:buNone/>
              <a:defRPr sz="4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45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216006"/>
            <a:ext cx="4644443" cy="756021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466513"/>
            <a:ext cx="7290108" cy="2302563"/>
          </a:xfrm>
        </p:spPr>
        <p:txBody>
          <a:bodyPr anchor="t"/>
          <a:lstStyle>
            <a:lvl1pPr marL="0" indent="0">
              <a:buNone/>
              <a:defRPr sz="1512"/>
            </a:lvl1pPr>
            <a:lvl2pPr marL="216027" indent="0">
              <a:buNone/>
              <a:defRPr sz="1323"/>
            </a:lvl2pPr>
            <a:lvl3pPr marL="432054" indent="0">
              <a:buNone/>
              <a:defRPr sz="1134"/>
            </a:lvl3pPr>
            <a:lvl4pPr marL="648081" indent="0">
              <a:buNone/>
              <a:defRPr sz="945"/>
            </a:lvl4pPr>
            <a:lvl5pPr marL="864108" indent="0">
              <a:buNone/>
              <a:defRPr sz="945"/>
            </a:lvl5pPr>
            <a:lvl6pPr marL="1080135" indent="0">
              <a:buNone/>
              <a:defRPr sz="945"/>
            </a:lvl6pPr>
            <a:lvl7pPr marL="1296162" indent="0">
              <a:buNone/>
              <a:defRPr sz="945"/>
            </a:lvl7pPr>
            <a:lvl8pPr marL="1512189" indent="0">
              <a:buNone/>
              <a:defRPr sz="945"/>
            </a:lvl8pPr>
            <a:lvl9pPr marL="1728216" indent="0">
              <a:buNone/>
              <a:defRPr sz="94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972026"/>
            <a:ext cx="4644443" cy="1800799"/>
          </a:xfrm>
        </p:spPr>
        <p:txBody>
          <a:bodyPr/>
          <a:lstStyle>
            <a:lvl1pPr marL="0" indent="0">
              <a:buNone/>
              <a:defRPr sz="756"/>
            </a:lvl1pPr>
            <a:lvl2pPr marL="216027" indent="0">
              <a:buNone/>
              <a:defRPr sz="662"/>
            </a:lvl2pPr>
            <a:lvl3pPr marL="432054" indent="0">
              <a:buNone/>
              <a:defRPr sz="567"/>
            </a:lvl3pPr>
            <a:lvl4pPr marL="648081" indent="0">
              <a:buNone/>
              <a:defRPr sz="472"/>
            </a:lvl4pPr>
            <a:lvl5pPr marL="864108" indent="0">
              <a:buNone/>
              <a:defRPr sz="472"/>
            </a:lvl5pPr>
            <a:lvl6pPr marL="1080135" indent="0">
              <a:buNone/>
              <a:defRPr sz="472"/>
            </a:lvl6pPr>
            <a:lvl7pPr marL="1296162" indent="0">
              <a:buNone/>
              <a:defRPr sz="472"/>
            </a:lvl7pPr>
            <a:lvl8pPr marL="1512189" indent="0">
              <a:buNone/>
              <a:defRPr sz="472"/>
            </a:lvl8pPr>
            <a:lvl9pPr marL="1728216" indent="0">
              <a:buNone/>
              <a:defRPr sz="4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72505"/>
            <a:ext cx="12420184" cy="626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862523"/>
            <a:ext cx="12420184" cy="2055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3003082"/>
            <a:ext cx="3240048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10690-26E8-435F-8DA8-07C7AD384EA7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3003082"/>
            <a:ext cx="4860072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3003082"/>
            <a:ext cx="3240048" cy="1725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74475-2CFA-40D9-895A-576BEC2845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2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2054" rtl="0" eaLnBrk="1" latinLnBrk="0" hangingPunct="1">
        <a:lnSpc>
          <a:spcPct val="90000"/>
        </a:lnSpc>
        <a:spcBef>
          <a:spcPct val="0"/>
        </a:spcBef>
        <a:buNone/>
        <a:defRPr kumimoji="1"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14" indent="-108014" algn="l" defTabSz="432054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4041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40068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6095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972122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9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6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3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30" indent="-108014" algn="l" defTabSz="432054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algn="l" defTabSz="432054" rtl="0" eaLnBrk="1" latinLnBrk="0" hangingPunct="1">
        <a:defRPr kumimoji="1"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574">
            <a:extLst>
              <a:ext uri="{FF2B5EF4-FFF2-40B4-BE49-F238E27FC236}">
                <a16:creationId xmlns:a16="http://schemas.microsoft.com/office/drawing/2014/main" id="{D1F62D40-EE8A-C0B7-ED93-FC4321DA424C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2511380" y="295306"/>
            <a:ext cx="9510117" cy="2623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6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軍事費の</a:t>
            </a:r>
            <a:r>
              <a:rPr kumimoji="0" lang="ja-JP" altLang="en-US" sz="8600" b="1" i="0" u="none" strike="noStrike" cap="none" normalizeH="0" baseline="0" dirty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拡大</a:t>
            </a:r>
            <a:r>
              <a:rPr kumimoji="0" lang="ja-JP" altLang="en-US" sz="86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より</a:t>
            </a:r>
            <a:r>
              <a:rPr kumimoji="0" lang="ja-JP" altLang="en-US" sz="8600" b="1" i="0" u="none" strike="noStrike" cap="none" normalizeH="0" baseline="0" dirty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社会保障の</a:t>
            </a:r>
            <a:r>
              <a:rPr kumimoji="0" lang="ja-JP" altLang="en-US" sz="86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拡充</a:t>
            </a:r>
            <a:r>
              <a:rPr kumimoji="0" lang="ja-JP" altLang="en-US" sz="8600" b="1" i="0" u="none" strike="noStrike" cap="none" normalizeH="0" baseline="0" dirty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を</a:t>
            </a:r>
            <a:endParaRPr kumimoji="0" lang="ja-JP" altLang="en-US" sz="8600" b="0" i="0" u="none" strike="noStrike" cap="none" normalizeH="0" baseline="0" dirty="0">
              <a:ln>
                <a:noFill/>
              </a:ln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0FD7C47E-AA8A-C86D-F4CA-334841510D90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11888834" y="0"/>
            <a:ext cx="2511380" cy="324008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格差と貧困をなくせ</a:t>
            </a:r>
            <a:endParaRPr kumimoji="0" lang="en-US" altLang="ja-JP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社会保障の国民負担をへらせ</a:t>
            </a:r>
            <a:endParaRPr kumimoji="0" lang="ja-JP" altLang="ja-JP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0C7EC33-E079-3EDC-E868-1B504ECD58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79" y="321064"/>
            <a:ext cx="2511380" cy="203457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3FB275-3C36-7BFF-0FB5-CB4F02402C9A}"/>
              </a:ext>
            </a:extLst>
          </p:cNvPr>
          <p:cNvSpPr txBox="1"/>
          <p:nvPr/>
        </p:nvSpPr>
        <p:spPr>
          <a:xfrm>
            <a:off x="132663" y="2600550"/>
            <a:ext cx="3177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>
                <a:solidFill>
                  <a:srgbClr val="0066FF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京都社会保障推進協議会</a:t>
            </a:r>
          </a:p>
        </p:txBody>
      </p:sp>
    </p:spTree>
    <p:extLst>
      <p:ext uri="{BB962C8B-B14F-4D97-AF65-F5344CB8AC3E}">
        <p14:creationId xmlns:p14="http://schemas.microsoft.com/office/powerpoint/2010/main" val="333894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26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Hiragino Kaku Gothic Std W8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shahokyo-2</dc:creator>
  <cp:lastModifiedBy>香川 裕一</cp:lastModifiedBy>
  <cp:revision>23</cp:revision>
  <cp:lastPrinted>2023-02-02T06:24:02Z</cp:lastPrinted>
  <dcterms:created xsi:type="dcterms:W3CDTF">2022-11-28T09:03:42Z</dcterms:created>
  <dcterms:modified xsi:type="dcterms:W3CDTF">2023-02-07T07:11:30Z</dcterms:modified>
</cp:coreProperties>
</file>